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1469" r:id="rId4"/>
    <p:sldId id="1470" r:id="rId5"/>
    <p:sldId id="1471" r:id="rId6"/>
    <p:sldId id="260" r:id="rId7"/>
    <p:sldId id="1472" r:id="rId8"/>
    <p:sldId id="26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10F1D-5811-4DDB-BE15-01EFC8D56C65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91085-AA18-4E0F-9FB4-DECD6C0353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30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407CA-CF1B-4AC4-909D-6315282678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7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407CA-CF1B-4AC4-909D-6315282678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65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/>
              <a:t>Først</a:t>
            </a:r>
            <a:r>
              <a:rPr lang="en-US" sz="1200" dirty="0"/>
              <a:t> </a:t>
            </a:r>
            <a:r>
              <a:rPr lang="nb-NO" sz="1200" dirty="0"/>
              <a:t>gjennomgås</a:t>
            </a:r>
            <a:r>
              <a:rPr lang="en-US" sz="1200" dirty="0"/>
              <a:t> </a:t>
            </a:r>
            <a:r>
              <a:rPr lang="nb-NO" sz="1200" dirty="0"/>
              <a:t>relevante</a:t>
            </a:r>
            <a:r>
              <a:rPr lang="en-US" sz="1200" dirty="0"/>
              <a:t> </a:t>
            </a:r>
            <a:r>
              <a:rPr lang="nb-NO" sz="1200" dirty="0"/>
              <a:t>utdrag</a:t>
            </a:r>
            <a:r>
              <a:rPr lang="en-US" sz="1200" dirty="0"/>
              <a:t> </a:t>
            </a:r>
            <a:r>
              <a:rPr lang="nb-NO" sz="1200" dirty="0"/>
              <a:t>fra</a:t>
            </a:r>
            <a:r>
              <a:rPr lang="en-US" sz="1200" dirty="0"/>
              <a:t> </a:t>
            </a:r>
            <a:r>
              <a:rPr lang="nb-NO" sz="1200" dirty="0"/>
              <a:t>opplæringsloven.</a:t>
            </a:r>
          </a:p>
          <a:p>
            <a:r>
              <a:rPr lang="nb-NO" sz="1200" dirty="0"/>
              <a:t>Deretter gjennomgås prøven med kandidaten for å sikre at kandidaten forstår oppgaven.</a:t>
            </a:r>
          </a:p>
          <a:p>
            <a:r>
              <a:rPr lang="nb-NO" sz="1200" dirty="0"/>
              <a:t>Kandidatene får 2,5 time til gjennomføring av den teoretiske delen. De får bruke alle tilgjengelige hjelpemidler som de har brukt i opplæringen unntatt å spørre noen fra mannskapet om hjelp.</a:t>
            </a:r>
          </a:p>
          <a:p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407CA-CF1B-4AC4-909D-6315282678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8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beste for oss i fagprøvenemda og for lærlingene er å få vist seg frem mens de arbeider med de oppgavene de har gjort under læretida, men..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407CA-CF1B-4AC4-909D-6315282678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8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 største kystbåtene, ringnotfartøyene og trålerne er det vanskeligere å få til å være med ut for å få gjennomført den praktiske delen siden de stort sett kun er med kai for å losse eller skifte mannskap.</a:t>
            </a:r>
          </a:p>
          <a:p>
            <a:r>
              <a:rPr lang="nb-NO" dirty="0"/>
              <a:t>Da må vi klare å gjennomføre den praktiske delen mens fartøyene ligger i kai.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407CA-CF1B-4AC4-909D-6315282678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23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Oppgavene varierer selvsagt fra redskapstype til redskapstype. Den praktiske gjennomføringen starter stort sett med at kandidaten tar oss med på en familisering – og sikkerhetsrunde hvor de viser frem fartøyet slik de ville gjort til et nytt medlem av mannskapet. De har praktiske oppgaver som går på utsett av MOB-båt og anker. I tillegg til å vise og forklare fangstprosessen med det redskapet de fisker med på det aktuelle fartøyet. Om det er mulig viser de førstegangsbehandling og </a:t>
            </a:r>
            <a:r>
              <a:rPr lang="nb-NO" dirty="0" err="1"/>
              <a:t>flietering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407CA-CF1B-4AC4-909D-6315282678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6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407CA-CF1B-4AC4-909D-6315282678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0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41901E-E639-4DE4-D3B6-F6AA76C58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9EE6D7D-2BC8-CFDF-0614-3A8C276A0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D43CE-98E4-FDDF-8A97-53FDF0F9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467E18-FDD2-E0BB-AC99-13A9DDA1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7AD348-4B66-11D6-FB15-1B3FB0EA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12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5278F4-35CC-C340-D87A-A6086876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99AEDD7-D90F-C55B-379B-1FB34823A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43305-45CE-680C-07AE-CC0D90A5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540D69-E1A8-7D72-6371-07604865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D0B02D-BB7F-7CAC-4CE4-7D9EB8F4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3B86172-50BD-3966-8943-F64614E64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447F5E0-18BE-4909-CE1B-F198E427C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5B0D13-0F77-DB3D-65C2-3EF33CE0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26B772-DFC1-B0E9-0E0D-49F87EEA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FA45AB-CDFE-0D57-D20D-5FFA6A73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4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B8E08-D787-5EDA-6BDD-017F74DA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823D00-7637-63E0-6FDF-5A4B5402A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007FD7-14CB-1C7C-04C0-17F4FB89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67C87D-FFBA-7D90-2701-4305C341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65EDFD-D403-0E1D-AEC3-5E625A41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39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EC521C-1077-9B75-5EAF-A8507875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106F70-2D07-9E41-767F-55BBA8039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8532F7-0801-C0A2-E846-9E5039F8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386392-4CDB-4E40-97F7-29325470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9D5FF0-426F-5884-E474-A5D3FDE1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984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59672B-BA24-6A23-F077-5B267758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AC6577-59F5-1FE2-2044-13EB592A9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E25FB02-A289-CD0B-B1C1-AD073EFEF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6BDC4D-53BD-2640-C2CD-D9496BD0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53BBD9-AC57-5CC9-9A0D-5B1B7D9E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218334-A009-21D6-5986-FB1C7D23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08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ACD072-AC3D-3006-7C4B-A2A8B584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6E44748-CC71-6EBB-8BF3-4A96C391B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6470F5-7D9B-1FAF-82A0-0A0A2CD58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5DEFF1-920F-D268-5454-504CA2A7E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EB20561-E9B3-CFA5-F067-5E857E2DF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777CEC5-AF3E-15D2-A2EC-9AABD07A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BFE985-541F-5582-CB59-67E788A9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574A9A4-F97D-A8FF-995D-FB51088E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471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51BED0-CA34-2291-C1FF-68E3F92F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C6B827-E589-37A1-B311-CFCB238E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411714-C322-6216-829C-9F09EF9C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2DB6F01-6032-3F08-69DB-16CBBDE7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48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87AFB35-713F-C28D-F39D-89B138D6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5520F19-7166-AC06-EEB1-0DED0B6A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518BCC-7B30-3DF4-FE67-4837C3CD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38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CB1DF6-3D25-F70A-790B-61AB9606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456EAF-0BD9-3A33-8E8D-587C7486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9D1E7B3-24DC-08AC-2CA7-54F21ECE4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7FF09F-05F3-A60A-32BF-DE266B71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E309EF-D3BF-E064-8389-E7E44FB8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5F64F0-717C-8129-523A-1952AB2C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55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A208A9-CE11-8B6A-B61D-0EDF3C68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4A78547-93EF-F8B3-AC03-A4E507928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8BD39AF-480A-71C7-8914-C09B785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D56C2F9-DB99-DE54-64E4-936CD32A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712615-7C73-9CA4-62AF-7923F7F5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622B4C3-0ABD-A285-64F8-2770C22D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54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AA0F7A3-BD76-505E-F053-FE8FD63D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778D55-5398-6AC1-125E-4E2679512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710230-312F-3888-C1C2-545C4B0F7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0FD0-F9DB-476F-8658-CA34218C113D}" type="datetimeFigureOut">
              <a:rPr lang="nb-NO" smtClean="0"/>
              <a:t>07.12.2022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B6F9B9-AF04-2D52-34DA-2D356EF46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2D98C-C98A-C0AE-172B-1B3B67263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19D9-749E-41F1-81C6-EC6CC33004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70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134B10-D0FD-83E4-99A3-A09B9EBA8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05CA2F-CA9F-C431-3FFB-B3BB862A4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45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2CDDDD-0E0A-4A15-8E39-6F9F321C2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Gjennomføring av fagprøver i fiske og fangst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51508E6-5C0A-4C86-813F-A60204CEC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Nordland</a:t>
            </a:r>
          </a:p>
        </p:txBody>
      </p:sp>
    </p:spTree>
    <p:extLst>
      <p:ext uri="{BB962C8B-B14F-4D97-AF65-F5344CB8AC3E}">
        <p14:creationId xmlns:p14="http://schemas.microsoft.com/office/powerpoint/2010/main" val="262309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84F3BE-6065-48BE-93A1-819F91B3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Fagprøvenemda i Nordland: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C71ABA-6470-4D78-BB2D-A11BA29B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Fagprøvenemda består av 4 faste medlemmer og 2 settemedlemmer</a:t>
            </a:r>
          </a:p>
          <a:p>
            <a:r>
              <a:rPr lang="nb-NO" dirty="0"/>
              <a:t>Herav er det meg som er lærer og tre aktive fiskere. Et av settemedlemmene er tidligere prøvenemdleder den andre er aktiv fisker.</a:t>
            </a:r>
          </a:p>
          <a:p>
            <a:r>
              <a:rPr lang="nb-NO" dirty="0"/>
              <a:t>Settemedlemmene brukes når det er vanskelig for 2 av de faste medlemmene å kunne delta.</a:t>
            </a:r>
          </a:p>
          <a:p>
            <a:r>
              <a:rPr lang="nb-NO" dirty="0"/>
              <a:t>Det skal alltid være 2 medlemmer med under en prøve, med unntak av de som  skal ha kompetanseprøve.</a:t>
            </a:r>
          </a:p>
          <a:p>
            <a:r>
              <a:rPr lang="nb-NO" dirty="0"/>
              <a:t>Vi deler fagprøvene inn i en teoretisk del og en praktisk del.</a:t>
            </a:r>
          </a:p>
          <a:p>
            <a:r>
              <a:rPr lang="nb-NO" dirty="0"/>
              <a:t>Vi reiser rundt og er om bord i de forskjellige fartøyene for å gjennomføre fagprøvene.</a:t>
            </a:r>
          </a:p>
        </p:txBody>
      </p:sp>
    </p:spTree>
    <p:extLst>
      <p:ext uri="{BB962C8B-B14F-4D97-AF65-F5344CB8AC3E}">
        <p14:creationId xmlns:p14="http://schemas.microsoft.com/office/powerpoint/2010/main" val="94109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EDAE1-E19F-4008-A8C6-EBB80A52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b-NO" sz="5400" dirty="0"/>
              <a:t>Teoretisk del:</a:t>
            </a:r>
          </a:p>
        </p:txBody>
      </p:sp>
      <p:pic>
        <p:nvPicPr>
          <p:cNvPr id="5" name="Plassholder for innhold 4" descr="Et bilde som inneholder tekst, innendørs, person&#10;&#10;Automatisk generert beskrivelse">
            <a:extLst>
              <a:ext uri="{FF2B5EF4-FFF2-40B4-BE49-F238E27FC236}">
                <a16:creationId xmlns:a16="http://schemas.microsoft.com/office/drawing/2014/main" id="{93020713-1968-433D-A66E-DB080D5021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1CA8C5-9921-438C-A935-639E10085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b-NO" sz="2200" dirty="0"/>
              <a:t>Første</a:t>
            </a:r>
            <a:r>
              <a:rPr lang="en-US" sz="2200" dirty="0"/>
              <a:t> </a:t>
            </a:r>
            <a:r>
              <a:rPr lang="nb-NO" sz="2200" dirty="0"/>
              <a:t>dag</a:t>
            </a:r>
            <a:r>
              <a:rPr lang="en-US" sz="2200" dirty="0"/>
              <a:t> </a:t>
            </a:r>
            <a:r>
              <a:rPr lang="nb-NO" sz="2200" dirty="0"/>
              <a:t>bruker</a:t>
            </a:r>
            <a:r>
              <a:rPr lang="en-US" sz="2200" dirty="0"/>
              <a:t> vi til den </a:t>
            </a:r>
            <a:r>
              <a:rPr lang="nb-NO" sz="2200" dirty="0"/>
              <a:t>teoretiske</a:t>
            </a:r>
            <a:r>
              <a:rPr lang="en-US" sz="2200" dirty="0"/>
              <a:t> </a:t>
            </a:r>
            <a:r>
              <a:rPr lang="nb-NO" sz="2200" dirty="0"/>
              <a:t>delen</a:t>
            </a:r>
            <a:r>
              <a:rPr lang="en-US" sz="2200" dirty="0"/>
              <a:t> av </a:t>
            </a:r>
            <a:r>
              <a:rPr lang="nb-NO" sz="2200" dirty="0"/>
              <a:t>fagprøven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21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ED23CE-D321-4154-8885-774E01F5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b-NO" sz="5400" dirty="0"/>
              <a:t>Praktisk del: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67123932-4B05-4066-BFD7-650E9EBAE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" b="2033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114036-E54A-40CE-930A-50083754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nb-NO" sz="2200" dirty="0"/>
              <a:t>Ideelt</a:t>
            </a:r>
            <a:r>
              <a:rPr lang="en-US" sz="2200" dirty="0"/>
              <a:t> sett er vi med </a:t>
            </a:r>
            <a:r>
              <a:rPr lang="nb-NO" sz="2200" dirty="0"/>
              <a:t>på</a:t>
            </a:r>
            <a:r>
              <a:rPr lang="en-US" sz="2200" dirty="0"/>
              <a:t> </a:t>
            </a:r>
            <a:r>
              <a:rPr lang="nb-NO" sz="2200" dirty="0"/>
              <a:t>havet</a:t>
            </a:r>
            <a:r>
              <a:rPr lang="en-US" sz="2200" dirty="0"/>
              <a:t> for å </a:t>
            </a:r>
            <a:r>
              <a:rPr lang="nb-NO" sz="2200" dirty="0"/>
              <a:t>gjennomføre</a:t>
            </a:r>
            <a:r>
              <a:rPr lang="en-US" sz="2200" dirty="0"/>
              <a:t> den </a:t>
            </a:r>
            <a:r>
              <a:rPr lang="nb-NO" sz="2200" dirty="0"/>
              <a:t>praktiske</a:t>
            </a:r>
            <a:r>
              <a:rPr lang="en-US" sz="2200" dirty="0"/>
              <a:t> </a:t>
            </a:r>
            <a:r>
              <a:rPr lang="nb-NO" sz="2200" dirty="0"/>
              <a:t>delen</a:t>
            </a:r>
            <a:r>
              <a:rPr lang="en-US" sz="2200" dirty="0"/>
              <a:t>.</a:t>
            </a:r>
          </a:p>
          <a:p>
            <a:r>
              <a:rPr lang="en-US" sz="2200" dirty="0"/>
              <a:t>De </a:t>
            </a:r>
            <a:r>
              <a:rPr lang="nb-NO" sz="2200" dirty="0"/>
              <a:t>fleste</a:t>
            </a:r>
            <a:r>
              <a:rPr lang="en-US" sz="2200" dirty="0"/>
              <a:t> av </a:t>
            </a:r>
            <a:r>
              <a:rPr lang="nb-NO" sz="2200" dirty="0"/>
              <a:t>kandidatene</a:t>
            </a:r>
            <a:r>
              <a:rPr lang="en-US" sz="2200" dirty="0"/>
              <a:t> er </a:t>
            </a:r>
            <a:r>
              <a:rPr lang="nb-NO" sz="2200" dirty="0"/>
              <a:t>ombord</a:t>
            </a:r>
            <a:r>
              <a:rPr lang="en-US" sz="2200" dirty="0"/>
              <a:t> </a:t>
            </a:r>
            <a:r>
              <a:rPr lang="nb-NO" sz="2200" dirty="0"/>
              <a:t>på</a:t>
            </a:r>
            <a:r>
              <a:rPr lang="en-US" sz="2200" dirty="0"/>
              <a:t> </a:t>
            </a:r>
            <a:r>
              <a:rPr lang="nb-NO" sz="2200" dirty="0"/>
              <a:t>trålere</a:t>
            </a:r>
            <a:r>
              <a:rPr lang="en-US" sz="2200" dirty="0"/>
              <a:t> </a:t>
            </a:r>
            <a:r>
              <a:rPr lang="nb-NO" sz="2200" dirty="0"/>
              <a:t>eller</a:t>
            </a:r>
            <a:r>
              <a:rPr lang="en-US" sz="2200" dirty="0"/>
              <a:t> </a:t>
            </a:r>
            <a:r>
              <a:rPr lang="nb-NO" sz="2200" dirty="0"/>
              <a:t>snurrevadfartøy</a:t>
            </a:r>
            <a:r>
              <a:rPr lang="en-US" sz="2200" dirty="0"/>
              <a:t>.</a:t>
            </a:r>
          </a:p>
          <a:p>
            <a:r>
              <a:rPr lang="en-US" sz="2200" dirty="0"/>
              <a:t>Det er </a:t>
            </a:r>
            <a:r>
              <a:rPr lang="nb-NO" sz="2200" dirty="0"/>
              <a:t>noen</a:t>
            </a:r>
            <a:r>
              <a:rPr lang="en-US" sz="2200" dirty="0"/>
              <a:t> </a:t>
            </a:r>
            <a:r>
              <a:rPr lang="nb-NO" sz="2200" dirty="0"/>
              <a:t>få</a:t>
            </a:r>
            <a:r>
              <a:rPr lang="en-US" sz="2200" dirty="0"/>
              <a:t> </a:t>
            </a:r>
            <a:r>
              <a:rPr lang="nb-NO" sz="2200" dirty="0"/>
              <a:t>på</a:t>
            </a:r>
            <a:r>
              <a:rPr lang="en-US" sz="2200" dirty="0"/>
              <a:t> </a:t>
            </a:r>
            <a:r>
              <a:rPr lang="nb-NO" sz="2200" dirty="0"/>
              <a:t>garn</a:t>
            </a:r>
            <a:r>
              <a:rPr lang="en-US" sz="2200" dirty="0"/>
              <a:t> og </a:t>
            </a:r>
            <a:r>
              <a:rPr lang="nb-NO" sz="2200" dirty="0"/>
              <a:t>linefartøy</a:t>
            </a:r>
          </a:p>
        </p:txBody>
      </p:sp>
    </p:spTree>
    <p:extLst>
      <p:ext uri="{BB962C8B-B14F-4D97-AF65-F5344CB8AC3E}">
        <p14:creationId xmlns:p14="http://schemas.microsoft.com/office/powerpoint/2010/main" val="33272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himmel, utendørs, skip, bakke&#10;&#10;Automatisk generert beskrivelse">
            <a:extLst>
              <a:ext uri="{FF2B5EF4-FFF2-40B4-BE49-F238E27FC236}">
                <a16:creationId xmlns:a16="http://schemas.microsoft.com/office/drawing/2014/main" id="{B527E8E4-0988-4EA3-83E5-F6F7CD8D5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8" b="488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0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, blå&#10;&#10;Automatisk generert beskrivelse">
            <a:extLst>
              <a:ext uri="{FF2B5EF4-FFF2-40B4-BE49-F238E27FC236}">
                <a16:creationId xmlns:a16="http://schemas.microsoft.com/office/drawing/2014/main" id="{6687622E-739C-4B75-A368-3443DD63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44" y="983891"/>
            <a:ext cx="1936666" cy="3993126"/>
          </a:xfrm>
          <a:prstGeom prst="rect">
            <a:avLst/>
          </a:prstGeom>
        </p:spPr>
      </p:pic>
      <p:pic>
        <p:nvPicPr>
          <p:cNvPr id="5" name="Plassholder for innhold 4" descr="Et bilde som inneholder tekst, innendørs, blå&#10;&#10;Automatisk generert beskrivelse">
            <a:extLst>
              <a:ext uri="{FF2B5EF4-FFF2-40B4-BE49-F238E27FC236}">
                <a16:creationId xmlns:a16="http://schemas.microsoft.com/office/drawing/2014/main" id="{0A0A674B-98E5-4B9E-9A8A-32B253B4F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2"/>
          <a:stretch/>
        </p:blipFill>
        <p:spPr>
          <a:xfrm>
            <a:off x="5496446" y="1999691"/>
            <a:ext cx="6020730" cy="3386041"/>
          </a:xfrm>
          <a:prstGeom prst="rect">
            <a:avLst/>
          </a:prstGeom>
        </p:spPr>
      </p:pic>
      <p:pic>
        <p:nvPicPr>
          <p:cNvPr id="14" name="Bilde 13" descr="Et bilde som inneholder tekst, innendørs&#10;&#10;Automatisk generert beskrivelse">
            <a:extLst>
              <a:ext uri="{FF2B5EF4-FFF2-40B4-BE49-F238E27FC236}">
                <a16:creationId xmlns:a16="http://schemas.microsoft.com/office/drawing/2014/main" id="{F314EFA7-3011-4769-A60A-C4B3BC3657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6" y="0"/>
            <a:ext cx="3333750" cy="6858000"/>
          </a:xfrm>
          <a:prstGeom prst="rect">
            <a:avLst/>
          </a:prstGeom>
        </p:spPr>
      </p:pic>
      <p:pic>
        <p:nvPicPr>
          <p:cNvPr id="18" name="Bilde 17" descr="Et bilde som inneholder innendørs, vindu, møbler, skitten&#10;&#10;Automatisk generert beskrivelse">
            <a:extLst>
              <a:ext uri="{FF2B5EF4-FFF2-40B4-BE49-F238E27FC236}">
                <a16:creationId xmlns:a16="http://schemas.microsoft.com/office/drawing/2014/main" id="{B44F97A4-97B5-4E78-885E-19E47AABD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7" y="0"/>
            <a:ext cx="333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innhold 14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12735CF3-AC15-4256-9B9C-99C78829C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r="3" b="24969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8" name="Plassholder for innhold 17" descr="Et bilde som inneholder person&#10;&#10;Automatisk generert beskrivelse">
            <a:extLst>
              <a:ext uri="{FF2B5EF4-FFF2-40B4-BE49-F238E27FC236}">
                <a16:creationId xmlns:a16="http://schemas.microsoft.com/office/drawing/2014/main" id="{4FD1FE63-14B0-4197-B572-D3584196EB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4761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7" name="Plassholder for innhold 6" descr="Et bilde som inneholder utendørs, fjell&#10;&#10;Automatisk generert beskrivelse">
            <a:extLst>
              <a:ext uri="{FF2B5EF4-FFF2-40B4-BE49-F238E27FC236}">
                <a16:creationId xmlns:a16="http://schemas.microsoft.com/office/drawing/2014/main" id="{8356D0D2-508A-4F26-BFA3-CE257A1DA0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3" r="3" b="22633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2" name="Plassholder for innhold 11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A6B368F7-B559-48B7-BA7E-030ACD5D2F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4786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5" name="Plassholder for innhold 4" descr="Et bilde som inneholder utendørs, himmel, transport&#10;&#10;Automatisk generert beskrivelse">
            <a:extLst>
              <a:ext uri="{FF2B5EF4-FFF2-40B4-BE49-F238E27FC236}">
                <a16:creationId xmlns:a16="http://schemas.microsoft.com/office/drawing/2014/main" id="{8F85268A-7DF0-4C19-AA6B-F6F092A301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2" b="2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0449FAD8-DCB5-4AEB-9292-2B057CBE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909" y="3474719"/>
            <a:ext cx="6043421" cy="33832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Vi </a:t>
            </a:r>
            <a:r>
              <a:rPr lang="nb-NO" sz="1800" dirty="0">
                <a:solidFill>
                  <a:srgbClr val="FFFFFF"/>
                </a:solidFill>
              </a:rPr>
              <a:t>går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deretter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gjennom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fabrikken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hvor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kandidatene viser og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forklarer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prosessene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fra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fisken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kommer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ombord</a:t>
            </a:r>
            <a:r>
              <a:rPr lang="en-US" sz="1800" dirty="0">
                <a:solidFill>
                  <a:srgbClr val="FFFFFF"/>
                </a:solidFill>
              </a:rPr>
              <a:t> til den er </a:t>
            </a:r>
            <a:r>
              <a:rPr lang="nb-NO" sz="1800" dirty="0">
                <a:solidFill>
                  <a:srgbClr val="FFFFFF"/>
                </a:solidFill>
              </a:rPr>
              <a:t>kommet</a:t>
            </a:r>
            <a:r>
              <a:rPr lang="en-US" sz="1800" dirty="0">
                <a:solidFill>
                  <a:srgbClr val="FFFFFF"/>
                </a:solidFill>
              </a:rPr>
              <a:t> i </a:t>
            </a:r>
            <a:r>
              <a:rPr lang="nb-NO" sz="1800" dirty="0">
                <a:solidFill>
                  <a:srgbClr val="FFFFFF"/>
                </a:solidFill>
              </a:rPr>
              <a:t>lasterommet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Til </a:t>
            </a:r>
            <a:r>
              <a:rPr lang="nb-NO" sz="1800" dirty="0">
                <a:solidFill>
                  <a:srgbClr val="FFFFFF"/>
                </a:solidFill>
              </a:rPr>
              <a:t>slutt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får</a:t>
            </a:r>
            <a:r>
              <a:rPr lang="en-US" sz="1800" dirty="0">
                <a:solidFill>
                  <a:srgbClr val="FFFFFF"/>
                </a:solidFill>
              </a:rPr>
              <a:t> de vise sine </a:t>
            </a:r>
            <a:r>
              <a:rPr lang="nb-NO" sz="1800" dirty="0">
                <a:solidFill>
                  <a:srgbClr val="FFFFFF"/>
                </a:solidFill>
              </a:rPr>
              <a:t>praktiske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ferdigheter</a:t>
            </a:r>
            <a:r>
              <a:rPr lang="en-US" sz="1800" dirty="0">
                <a:solidFill>
                  <a:srgbClr val="FFFFFF"/>
                </a:solidFill>
              </a:rPr>
              <a:t> i </a:t>
            </a:r>
            <a:r>
              <a:rPr lang="nb-NO" sz="1800" dirty="0">
                <a:solidFill>
                  <a:srgbClr val="FFFFFF"/>
                </a:solidFill>
              </a:rPr>
              <a:t>blant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annet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bøting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nb-NO" sz="1800" dirty="0">
                <a:solidFill>
                  <a:srgbClr val="FFFFFF"/>
                </a:solidFill>
              </a:rPr>
              <a:t>spleising</a:t>
            </a:r>
            <a:r>
              <a:rPr lang="en-US" sz="1800" dirty="0">
                <a:solidFill>
                  <a:srgbClr val="FFFFFF"/>
                </a:solidFill>
              </a:rPr>
              <a:t> og </a:t>
            </a:r>
            <a:r>
              <a:rPr lang="nb-NO" sz="1800" dirty="0">
                <a:solidFill>
                  <a:srgbClr val="FFFFFF"/>
                </a:solidFill>
              </a:rPr>
              <a:t>knuter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r>
              <a:rPr lang="nb-NO" sz="1800" dirty="0">
                <a:solidFill>
                  <a:srgbClr val="FFFFFF"/>
                </a:solidFill>
              </a:rPr>
              <a:t>Etter</a:t>
            </a:r>
            <a:r>
              <a:rPr lang="en-US" sz="1800" dirty="0">
                <a:solidFill>
                  <a:srgbClr val="FFFFFF"/>
                </a:solidFill>
              </a:rPr>
              <a:t> at alle </a:t>
            </a:r>
            <a:r>
              <a:rPr lang="nb-NO" sz="1800" dirty="0">
                <a:solidFill>
                  <a:srgbClr val="FFFFFF"/>
                </a:solidFill>
              </a:rPr>
              <a:t>oppgaver</a:t>
            </a:r>
            <a:r>
              <a:rPr lang="en-US" sz="1800" dirty="0">
                <a:solidFill>
                  <a:srgbClr val="FFFFFF"/>
                </a:solidFill>
              </a:rPr>
              <a:t> er </a:t>
            </a:r>
            <a:r>
              <a:rPr lang="nb-NO" sz="1800" dirty="0">
                <a:solidFill>
                  <a:srgbClr val="FFFFFF"/>
                </a:solidFill>
              </a:rPr>
              <a:t>gjort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bruker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kandidaten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nb-NO" sz="1800" dirty="0">
                <a:solidFill>
                  <a:srgbClr val="FFFFFF"/>
                </a:solidFill>
              </a:rPr>
              <a:t>inntil 30 minutter på egenvurdering hvor de kan kommer med korreksjoner på det de har gjort, og forslag til forbedringer av fagprøven.</a:t>
            </a:r>
          </a:p>
          <a:p>
            <a:r>
              <a:rPr lang="nb-NO" sz="1800" dirty="0">
                <a:solidFill>
                  <a:srgbClr val="FFFFFF"/>
                </a:solidFill>
              </a:rPr>
              <a:t>Vi avslutter med at prøvenemdas leder går gjennom vår vurdering av kandidatens arbeide og til slutt karakter.</a:t>
            </a:r>
          </a:p>
        </p:txBody>
      </p:sp>
    </p:spTree>
    <p:extLst>
      <p:ext uri="{BB962C8B-B14F-4D97-AF65-F5344CB8AC3E}">
        <p14:creationId xmlns:p14="http://schemas.microsoft.com/office/powerpoint/2010/main" val="4469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Widescreen</PresentationFormat>
  <Paragraphs>33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Gjennomføring av fagprøver i fiske og fangst</vt:lpstr>
      <vt:lpstr>Fagprøvenemda i Nordland:</vt:lpstr>
      <vt:lpstr>Teoretisk del:</vt:lpstr>
      <vt:lpstr>Praktisk del:</vt:lpstr>
      <vt:lpstr>PowerPoint-presentasjon</vt:lpstr>
      <vt:lpstr>PowerPoint-presentasjon</vt:lpstr>
      <vt:lpstr>PowerPoint-presentasjon</vt:lpstr>
    </vt:vector>
  </TitlesOfParts>
  <Company>Rogaland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Camilla Skappel Vidnes</dc:creator>
  <cp:lastModifiedBy>Camilla Skappel Vidnes</cp:lastModifiedBy>
  <cp:revision>1</cp:revision>
  <dcterms:created xsi:type="dcterms:W3CDTF">2022-12-07T16:30:57Z</dcterms:created>
  <dcterms:modified xsi:type="dcterms:W3CDTF">2022-12-07T16:31:29Z</dcterms:modified>
</cp:coreProperties>
</file>